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7" r:id="rId4"/>
    <p:sldId id="264" r:id="rId5"/>
    <p:sldId id="259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A06F3-F51B-4685-AE48-92EE4EA410A6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EE983-686F-442C-9E18-8B69D3242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EE983-686F-442C-9E18-8B69D3242A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EE983-686F-442C-9E18-8B69D3242A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F389-66B1-4404-8BB2-A23BE089EE04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3F0E-EF29-4A62-BFDE-A630D02027CF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BCAC-8035-40F6-B176-E524A825F789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6CF-E771-4082-A8E9-40350B8CEBF2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A30A-D5CB-426A-BA10-84B9B357D364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3E7D-FE61-451F-B9DF-8F612EB3630D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81F9-7D16-4725-812E-517BE1F88292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FCA0-E54D-41D6-90A6-542AE85BE58A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DCA8-982F-4FCB-8BAA-89498654730B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56A8-DF17-4FA5-98A8-ACC26AE7F460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1352-4000-4EEB-8DEA-7FF3172F215C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93DC3-76F8-418A-B8B8-B07F56307B73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D3852-976F-4AEE-BF56-5A7DF487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/>
          </a:bodyPr>
          <a:lstStyle/>
          <a:p>
            <a:r>
              <a:rPr lang="en-US" dirty="0" smtClean="0"/>
              <a:t>Trade and Transport Facilitation </a:t>
            </a:r>
            <a:br>
              <a:rPr lang="en-US" dirty="0" smtClean="0"/>
            </a:br>
            <a:r>
              <a:rPr lang="en-US" dirty="0" smtClean="0"/>
              <a:t>and Intermodal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r>
              <a:rPr lang="en-US" smtClean="0"/>
              <a:t>to SSATP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Corridor Logistics Costs Initiatives &amp; Trade Facilitation.</a:t>
            </a:r>
          </a:p>
          <a:p>
            <a:r>
              <a:rPr lang="en-US" dirty="0" smtClean="0"/>
              <a:t>Innovative Use of ICT in the Management of Transit Corridors</a:t>
            </a:r>
          </a:p>
          <a:p>
            <a:r>
              <a:rPr lang="en-US" dirty="0" smtClean="0"/>
              <a:t>Regional Integration and Interstate Trade</a:t>
            </a:r>
          </a:p>
          <a:p>
            <a:r>
              <a:rPr lang="en-US" dirty="0" smtClean="0"/>
              <a:t>Trade and Transport Instruments along Corridors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Intermodal transport strategies need to be included in the Trade and Transport Agenda. SSATP should undertake appropriate studies for the development of intermodal Transport.</a:t>
            </a:r>
          </a:p>
          <a:p>
            <a:r>
              <a:rPr lang="en-US" dirty="0" smtClean="0"/>
              <a:t>Undertake studies  to understand the benefits from each Intervention  to focus on the more feasible interventions</a:t>
            </a:r>
          </a:p>
          <a:p>
            <a:r>
              <a:rPr lang="en-US" dirty="0" smtClean="0"/>
              <a:t>Capacity building in implementation process including training need to be mainstreamed in trade and transport.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40000" lnSpcReduction="20000"/>
          </a:bodyPr>
          <a:lstStyle/>
          <a:p>
            <a:r>
              <a:rPr lang="en-US" sz="7600" dirty="0" smtClean="0"/>
              <a:t>Cross cutting issues should be mainstreamed in Trade and Transport Facilitation  programmes,  e.g. Gender and Road safety</a:t>
            </a:r>
          </a:p>
          <a:p>
            <a:r>
              <a:rPr lang="en-US" sz="7600" dirty="0" smtClean="0"/>
              <a:t>Driver training should include issues  on Gender</a:t>
            </a:r>
          </a:p>
          <a:p>
            <a:r>
              <a:rPr lang="en-US" sz="7600" dirty="0" smtClean="0"/>
              <a:t>Improve coordination between RECs and Corridor Institutions</a:t>
            </a:r>
          </a:p>
          <a:p>
            <a:r>
              <a:rPr lang="en-US" sz="7600" dirty="0" smtClean="0"/>
              <a:t>Promotion of e-trade and single </a:t>
            </a:r>
            <a:r>
              <a:rPr lang="en-US" sz="7600" dirty="0" smtClean="0"/>
              <a:t>window</a:t>
            </a:r>
          </a:p>
          <a:p>
            <a:r>
              <a:rPr lang="en-US" sz="7600" dirty="0" smtClean="0"/>
              <a:t>S</a:t>
            </a:r>
            <a:r>
              <a:rPr lang="en-US" sz="7600" dirty="0" smtClean="0"/>
              <a:t>tudies carried out on Northern corridor on hidden logistic costs should be replicated at other corridors especially in West Africa</a:t>
            </a:r>
            <a:endParaRPr lang="en-US" sz="7600" dirty="0" smtClean="0"/>
          </a:p>
          <a:p>
            <a:pPr>
              <a:buNone/>
            </a:pPr>
            <a:r>
              <a:rPr lang="en-US" sz="43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Impact of transport on food security and cash crops within the region should be business case driven</a:t>
            </a:r>
            <a:r>
              <a:rPr lang="en-US" sz="3600" smtClean="0"/>
              <a:t>. </a:t>
            </a:r>
            <a:endParaRPr lang="en-US" sz="3600" dirty="0" smtClean="0"/>
          </a:p>
          <a:p>
            <a:r>
              <a:rPr lang="en-US" sz="3600" dirty="0" smtClean="0"/>
              <a:t>Corridor management should embrace all member states linked to the corridor.</a:t>
            </a:r>
          </a:p>
          <a:p>
            <a:r>
              <a:rPr lang="en-US" sz="3600" dirty="0" smtClean="0"/>
              <a:t>Cost studies should cover analysis on backhaul traffic, mode of transport and human factor and conducted in detail for all major corridors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Analysis of governance issues on corridors including trying to understand why certain stakeholders are against interventions.</a:t>
            </a:r>
          </a:p>
          <a:p>
            <a:pPr>
              <a:buNone/>
            </a:pP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3852-976F-4AEE-BF56-5A7DF487F7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238</Words>
  <Application>Microsoft Office PowerPoint</Application>
  <PresentationFormat>On-screen Show (4:3)</PresentationFormat>
  <Paragraphs>31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Trade and Transport Facilitation  and Intermodal Strategies</vt:lpstr>
      <vt:lpstr>Papers Presented</vt:lpstr>
      <vt:lpstr>Recommendations</vt:lpstr>
      <vt:lpstr>Recommendations ….</vt:lpstr>
      <vt:lpstr>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Arising</dc:title>
  <dc:creator>POWERUSER</dc:creator>
  <cp:lastModifiedBy>wb359992</cp:lastModifiedBy>
  <cp:revision>33</cp:revision>
  <dcterms:created xsi:type="dcterms:W3CDTF">2010-10-19T09:22:29Z</dcterms:created>
  <dcterms:modified xsi:type="dcterms:W3CDTF">2010-10-19T18:31:46Z</dcterms:modified>
</cp:coreProperties>
</file>